
<file path=[Content_Types].xml><?xml version="1.0" encoding="utf-8"?>
<Types xmlns="http://schemas.openxmlformats.org/package/2006/content-types">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9"/>
  </p:notesMasterIdLst>
  <p:handoutMasterIdLst>
    <p:handoutMasterId r:id="rId60"/>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424" r:id="rId17"/>
    <p:sldId id="423" r:id="rId18"/>
    <p:sldId id="350" r:id="rId19"/>
    <p:sldId id="351" r:id="rId20"/>
    <p:sldId id="352" r:id="rId21"/>
    <p:sldId id="353" r:id="rId22"/>
    <p:sldId id="348" r:id="rId23"/>
    <p:sldId id="425" r:id="rId24"/>
    <p:sldId id="427" r:id="rId25"/>
    <p:sldId id="426" r:id="rId26"/>
    <p:sldId id="354" r:id="rId27"/>
    <p:sldId id="400" r:id="rId28"/>
    <p:sldId id="356" r:id="rId29"/>
    <p:sldId id="404" r:id="rId30"/>
    <p:sldId id="358" r:id="rId31"/>
    <p:sldId id="359" r:id="rId32"/>
    <p:sldId id="360" r:id="rId33"/>
    <p:sldId id="361" r:id="rId34"/>
    <p:sldId id="362" r:id="rId35"/>
    <p:sldId id="405" r:id="rId36"/>
    <p:sldId id="365" r:id="rId37"/>
    <p:sldId id="411" r:id="rId38"/>
    <p:sldId id="412" r:id="rId39"/>
    <p:sldId id="413" r:id="rId40"/>
    <p:sldId id="364" r:id="rId41"/>
    <p:sldId id="414" r:id="rId42"/>
    <p:sldId id="363" r:id="rId43"/>
    <p:sldId id="367" r:id="rId44"/>
    <p:sldId id="407" r:id="rId45"/>
    <p:sldId id="369" r:id="rId46"/>
    <p:sldId id="371" r:id="rId47"/>
    <p:sldId id="415" r:id="rId48"/>
    <p:sldId id="416" r:id="rId49"/>
    <p:sldId id="374" r:id="rId50"/>
    <p:sldId id="375" r:id="rId51"/>
    <p:sldId id="376" r:id="rId52"/>
    <p:sldId id="377" r:id="rId53"/>
    <p:sldId id="383" r:id="rId54"/>
    <p:sldId id="384" r:id="rId55"/>
    <p:sldId id="398" r:id="rId56"/>
    <p:sldId id="385" r:id="rId57"/>
    <p:sldId id="386" r:id="rId58"/>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69" d="100"/>
          <a:sy n="69" d="100"/>
        </p:scale>
        <p:origin x="1338"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xmlns=""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xmlns=""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xmlns=""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xmlns=""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xmlns=""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xmlns=""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extLst>
      <p:ext uri="{BB962C8B-B14F-4D97-AF65-F5344CB8AC3E}">
        <p14:creationId xmlns:p14="http://schemas.microsoft.com/office/powerpoint/2010/main" val="26419305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xmlns=""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xmlns=""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xmlns=""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481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xmlns=""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xmlns=""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xmlns=""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366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xmlns=""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xmlns=""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xmlns=""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135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xmlns=""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xmlns=""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xmlns=""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423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xmlns=""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xmlns=""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xmlns=""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4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xmlns=""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xmlns=""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xmlns=""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xmlns=""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xmlns=""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xmlns=""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xmlns=""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xmlns=""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xmlns=""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83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xmlns=""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xmlns=""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xmlns=""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6398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xmlns=""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xmlns=""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xmlns=""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9012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xmlns=""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xmlns=""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xmlns=""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399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xmlns=""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xmlns=""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xmlns=""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283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xmlns=""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xmlns=""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xmlns=""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563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xmlns=""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xmlns=""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xmlns=""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7023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xmlns=""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xmlns=""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xmlns=""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xmlns=""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xmlns=""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xmlns=""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xmlns=""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xmlns=""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1894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xmlns=""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xmlns=""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xmlns=""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815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xmlns=""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xmlns=""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xmlns=""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xmlns=""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xmlns=""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xmlns=""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822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xmlns=""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155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xmlns=""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xmlns=""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xmlns=""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6200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xmlns=""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xmlns=""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xmlns=""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4365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xmlns=""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xmlns=""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xmlns=""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2761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5507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xmlns=""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1288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xmlns=""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xmlns=""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xmlns=""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6539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xmlns=""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xmlns=""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xmlns=""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499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xmlns=""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xmlns=""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4962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xmlns=""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xmlns=""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543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xmlns=""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xmlns=""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xmlns=""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3906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xmlns=""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xmlns=""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7677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xmlns=""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xmlns=""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967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xmlns=""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xmlns=""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xmlns=""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5582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xmlns=""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xmlns=""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xmlns=""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xmlns=""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xmlns=""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xmlns=""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xmlns=""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xmlns=""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xmlns=""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574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xmlns=""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xmlns=""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xmlns=""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955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xmlns=""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xmlns=""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xmlns=""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9191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xmlns=""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xmlns=""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xmlns=""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4362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xmlns=""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xmlns=""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xmlns=""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534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xmlns=""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xmlns=""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xmlns=""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93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3876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xmlns=""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xmlns=""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9624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xmlns=""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xmlns=""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xmlns=""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xmlns=""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xmlns=""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xmlns=""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xmlns=""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xmlns=""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xmlns=""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xmlns=""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xmlns=""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xmlns=""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xmlns=""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xmlns=""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xmlns=""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xmlns=""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r>
              <a:rPr lang="en-US" altLang="en-US" sz="1600"/>
              <a:t/>
            </a:r>
            <a:br>
              <a:rPr lang="en-US" altLang="en-US" sz="1600"/>
            </a:br>
            <a:r>
              <a:rPr lang="en-US" altLang="en-US" sz="1600"/>
              <a:t/>
            </a:r>
            <a:br>
              <a:rPr lang="en-US" altLang="en-US" sz="1600"/>
            </a:br>
            <a:r>
              <a:rPr lang="en-US" altLang="en-US" sz="1600"/>
              <a:t/>
            </a:r>
            <a:br>
              <a:rPr lang="en-US" altLang="en-US" sz="1600"/>
            </a:br>
            <a:r>
              <a:rPr lang="en-US" altLang="en-US" sz="1600"/>
              <a:t/>
            </a: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xmlns=""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xmlns=""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xmlns=""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xmlns=""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xmlns=""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139969"/>
            <a:ext cx="6760325" cy="4345509"/>
          </a:xfrm>
        </p:spPr>
        <p:txBody>
          <a:bodyPr/>
          <a:lstStyle/>
          <a:p>
            <a:r>
              <a:rPr lang="en-US" altLang="en-US" dirty="0">
                <a:cs typeface="ＭＳ Ｐゴシック" charset="-128"/>
              </a:rPr>
              <a:t>Preemptive version of SJN</a:t>
            </a:r>
            <a:endParaRPr lang="en-US" altLang="en-US" b="1" dirty="0">
              <a:solidFill>
                <a:srgbClr val="006699"/>
              </a:solidFill>
              <a:latin typeface="+mj-lt"/>
            </a:endParaRPr>
          </a:p>
          <a:p>
            <a:r>
              <a:rPr lang="en-US" altLang="en-US" dirty="0"/>
              <a:t>Whenever a new process arrives in the ready queue, the decision on which process to schedule next is redone using the SJN algorithm.</a:t>
            </a:r>
          </a:p>
          <a:p>
            <a:r>
              <a:rPr lang="en-US" altLang="en-US" dirty="0"/>
              <a:t>Is SRT more “optimal” than SJN in terms of the minimum average waiting time for a given set of processes?</a:t>
            </a:r>
          </a:p>
          <a:p>
            <a:endParaRPr lang="en-US" altLang="en-US" dirty="0"/>
          </a:p>
          <a:p>
            <a:pPr lvl="1"/>
            <a:endParaRPr lang="en-US" altLang="en-US" dirty="0"/>
          </a:p>
        </p:txBody>
      </p:sp>
    </p:spTree>
    <p:extLst>
      <p:ext uri="{BB962C8B-B14F-4D97-AF65-F5344CB8AC3E}">
        <p14:creationId xmlns:p14="http://schemas.microsoft.com/office/powerpoint/2010/main" val="245264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xmlns=""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xmlns=""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xmlns=""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8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xmlns=""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xmlns=""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xmlns=""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xmlns=""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xmlns=""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xmlns=""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xmlns=""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xmlns=""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xmlns=""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xmlns=""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xmlns=""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xmlns=""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xmlns=""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xmlns=""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xmlns=""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xmlns=""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xmlns="" id="{2105BD44-B36B-488F-9B4A-6D230FFCC50A}"/>
              </a:ext>
            </a:extLst>
          </p:cNvPr>
          <p:cNvSpPr>
            <a:spLocks noGrp="1" noChangeArrowheads="1"/>
          </p:cNvSpPr>
          <p:nvPr>
            <p:ph type="body" idx="1"/>
          </p:nvPr>
        </p:nvSpPr>
        <p:spPr>
          <a:xfrm>
            <a:off x="806450" y="1142048"/>
            <a:ext cx="7675077" cy="4887912"/>
          </a:xfrm>
          <a:noFill/>
        </p:spPr>
        <p:txBody>
          <a:bodyPr/>
          <a:lstStyle/>
          <a:p>
            <a:pPr>
              <a:tabLst>
                <a:tab pos="1600200" algn="ctr"/>
                <a:tab pos="3251200" algn="ctr"/>
                <a:tab pos="5140325" algn="ctr"/>
              </a:tabLst>
            </a:pPr>
            <a:r>
              <a:rPr lang="en-US" altLang="en-US" dirty="0"/>
              <a:t>Run the process with the highest priority. Processes with the same priority run round-robin</a:t>
            </a:r>
          </a:p>
          <a:p>
            <a:pPr>
              <a:tabLst>
                <a:tab pos="1600200" algn="ctr"/>
                <a:tab pos="3251200" algn="ctr"/>
                <a:tab pos="5140325" algn="ctr"/>
              </a:tabLst>
            </a:pPr>
            <a:r>
              <a:rPr lang="en-US" altLang="en-US" dirty="0"/>
              <a:t>Example:</a:t>
            </a:r>
          </a:p>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xmlns=""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xmlns=""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xmlns=""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p:spTree>
    <p:extLst>
      <p:ext uri="{BB962C8B-B14F-4D97-AF65-F5344CB8AC3E}">
        <p14:creationId xmlns:p14="http://schemas.microsoft.com/office/powerpoint/2010/main" val="320684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xmlns=""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xmlns=""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xmlns=""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xmlns=""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xmlns=""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xmlns=""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xmlns=""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xmlns=""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xmlns=""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xmlns=""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xmlns=""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xmlns=""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xmlns=""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xmlns=""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xmlns=""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xmlns=""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xmlns=""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xmlns=""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xmlns=""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xmlns=""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xmlns=""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xmlns=""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xmlns=""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xmlns=""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xmlns=""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xmlns=""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xmlns=""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xmlns=""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xmlns=""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xmlns=""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xmlns=""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xmlns=""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xmlns=""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r>
              <a:rPr lang="en-US" altLang="en-US" dirty="0"/>
              <a:t/>
            </a: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r>
              <a:rPr lang="en-US" altLang="en-US" dirty="0"/>
              <a:t/>
            </a:r>
            <a:br>
              <a:rPr lang="en-US" altLang="en-US" dirty="0"/>
            </a:br>
            <a:r>
              <a:rPr lang="en-US" altLang="en-US" dirty="0"/>
              <a:t/>
            </a:r>
            <a:br>
              <a:rPr lang="en-US" altLang="en-US" dirty="0"/>
            </a:br>
            <a:endParaRPr lang="en-US" altLang="en-US" dirty="0"/>
          </a:p>
        </p:txBody>
      </p:sp>
      <p:pic>
        <p:nvPicPr>
          <p:cNvPr id="77827" name="Picture 4">
            <a:extLst>
              <a:ext uri="{FF2B5EF4-FFF2-40B4-BE49-F238E27FC236}">
                <a16:creationId xmlns:a16="http://schemas.microsoft.com/office/drawing/2014/main" xmlns=""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xmlns=""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xmlns=""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xmlns=""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xmlns=""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xmlns=""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xmlns=""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xmlns=""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xmlns=""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xmlns=""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xmlns=""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xmlns=""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xmlns=""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xmlns=""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xmlns=""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xmlns=""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xmlns=""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xmlns=""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xmlns=""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xmlns=""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xmlns=""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xmlns=""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xmlns=""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xmlns=""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xmlns=""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xmlns=""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xmlns=""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xmlns=""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xmlns=""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xmlns=""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xmlns=""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xmlns=""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xmlns=""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xmlns=""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xmlns=""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xmlns=""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xmlns=""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xmlns=""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xmlns=""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xmlns=""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xmlns=""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xmlns=""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xmlns=""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xmlns=""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xmlns=""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xmlns=""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xmlns=""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xmlns=""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xmlns=""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xmlns=""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xmlns=""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xmlns=""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13378</TotalTime>
  <Words>2416</Words>
  <Application>Microsoft Office PowerPoint</Application>
  <PresentationFormat>On-screen Show (4:3)</PresentationFormat>
  <Paragraphs>460</Paragraphs>
  <Slides>57</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ＭＳ Ｐゴシック</vt:lpstr>
      <vt:lpstr>ＭＳ Ｐゴシック</vt:lpstr>
      <vt:lpstr>Arial</vt:lpstr>
      <vt:lpstr>Courier New</vt:lpstr>
      <vt:lpstr>Helvetica</vt:lpstr>
      <vt:lpstr>Monotype Sorts</vt:lpstr>
      <vt:lpstr>Symbol</vt:lpstr>
      <vt:lpstr>Times New Roman</vt:lpstr>
      <vt:lpstr>Verdana</vt:lpstr>
      <vt:lpstr>Webdings</vt:lpstr>
      <vt:lpstr>Wingdings</vt:lpstr>
      <vt:lpstr>os-8</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Shortest Remaining Time First Scheduling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Windows Scheduling</vt:lpstr>
      <vt:lpstr>Windows Priority Classes</vt:lpstr>
      <vt:lpstr>Windows Priority Classes (Cont.)</vt:lpstr>
      <vt:lpstr>Windows Priorities</vt:lpstr>
      <vt:lpstr>Solaris</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Muzzamil Mustafa</cp:lastModifiedBy>
  <cp:revision>262</cp:revision>
  <cp:lastPrinted>2013-09-10T17:57:57Z</cp:lastPrinted>
  <dcterms:created xsi:type="dcterms:W3CDTF">2011-01-13T23:43:38Z</dcterms:created>
  <dcterms:modified xsi:type="dcterms:W3CDTF">2025-03-23T09:26:10Z</dcterms:modified>
</cp:coreProperties>
</file>